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84"/>
  </p:normalViewPr>
  <p:slideViewPr>
    <p:cSldViewPr snapToGrid="0" snapToObjects="1">
      <p:cViewPr varScale="1">
        <p:scale>
          <a:sx n="106" d="100"/>
          <a:sy n="106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071D3-29DE-8E4B-89A5-C1F0C0DAFD6B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6803C-FCA2-544F-B496-502823DF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6803C-FCA2-544F-B496-502823DF11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2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4907D-0AC1-2543-A23D-937B36F91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20FED-0316-974E-AFC5-DD29E9963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72A52-EFAB-6440-AC1B-D407B718F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A6ADC-BDE5-A043-8875-0DAF4954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80AD0-3426-404F-9F78-4D3E6F31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FBBE-ECA6-7E41-AB19-077C1EFE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1DDC5-CB87-964D-8789-780189B2E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4F3A3-B85A-5447-A577-14DA1CF0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12CF3-08BC-9C48-9866-86C65D75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20D62-3F4B-014D-AF08-C0DA12BD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7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47F7F1-EAB2-404A-9620-DB471E85C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AE9C5-8BD1-FA45-BF4C-6A6BCC16E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F2D5-6420-9C45-95D1-FD99CA7F9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4604-8228-E44C-9626-C25282E65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21EA4-5B42-C44E-A974-361E892B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611D-792B-5242-BEDC-DC407604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EDD3-18AC-3A4A-BC86-EB7472528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88F08-9AD9-7648-A16B-7703DD04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596D1-3FDD-D64C-9D42-BB5B73460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4C8B-1011-724D-BFBC-51D956BD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5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C979-ED2D-6440-B75F-8A974FE1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6F3A5-9367-DB48-9944-10BC2306C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362E2-655F-F740-96D1-6288B5B6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27688-0F44-2E47-85DA-E11FBEFE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E9FC1-90C4-7347-8445-ED17ED9D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83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5BF8-A5A6-DD47-9633-55633B11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94B8D-FCD3-3743-96BD-5DC7BE811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5ACD2-5739-9140-A14B-1CDC2CF18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E4981-B233-AA4C-A78D-BE746EE2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62DC8-5C66-474C-86A1-65190E55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A76C6-0EEC-9B46-BB75-5A1976FB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1056-F907-124B-88A3-12D4A9C4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1870-BC26-C64C-B3DB-516E704E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140A1-DA71-724D-A39B-E6946FA8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3F4E6-60B0-B14E-9CB3-0ED206764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E7C59-6516-EB4C-AED0-6C15FA057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CE5869-AE32-6847-8D76-85F2A90B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6402E-52F6-E748-8440-16903469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63ABF8-EBBA-D94F-88CE-200557AF7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1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5976-939B-1548-8D84-942DD7F9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752F9-0B34-6A42-9C2F-532198BC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33E10-8B84-344C-86B8-03962497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3B453-484F-724C-8161-92B0BBBD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6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94D02D-2DC0-7D4F-95D3-5CD952B71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80D6D-63B6-0F4F-8ED2-1D24398E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66F02-5E98-C549-A999-FCA12902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0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64AE-5F14-C94D-8007-922BA4F3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A28C0-F705-154E-9D76-901DC3295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2D608-13CF-294D-8DB2-4D2CD403E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054B5-41CA-A740-B685-0852D181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9E005-FB9F-A04A-A957-8D0A0B57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00338-EB51-F942-91C3-8B0B40B0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1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107D-1540-A84C-8F03-D6B4E165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A7EE7-EC15-C24A-90A8-DAA00266F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FEADC-40CD-6F45-ADCF-8D04C940B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9430C-1FB4-CD48-9A38-154FD75B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F3AE-85A0-0041-BF5C-31BD692E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E6420-CAB9-0941-B4B2-4E2AB57A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0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1AB74-83CD-7C4D-998C-0574BB6B1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F1CA7-A9AA-2B45-8C59-3C418156E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26961-3A20-FA4D-9867-0166192F5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3AAE5-BCA5-5B44-A579-3B9B2F05F218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2F51-B821-3743-8006-8BA0CABC8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F98BE-6F0A-8B47-8232-3F32C6C63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F5A9A-26C0-8E4B-9F60-C46CE70E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2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55AE-A0C5-974B-818C-A7CEB79B3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07D4E-E96A-9F43-888C-9EF7AA24ED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32AEE5D-5D1A-CA4C-B3A2-6471336C6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D4B9CE-E8AA-BD4D-A0AF-1B05C2D6E79E}"/>
              </a:ext>
            </a:extLst>
          </p:cNvPr>
          <p:cNvSpPr txBox="1"/>
          <p:nvPr/>
        </p:nvSpPr>
        <p:spPr>
          <a:xfrm flipH="1">
            <a:off x="152400" y="6273283"/>
            <a:ext cx="213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Sound On </a:t>
            </a:r>
            <a:r>
              <a:rPr lang="en-US" dirty="0">
                <a:latin typeface="Calibri" panose="020F0502020204030204" pitchFamily="34" charset="0"/>
                <a:sym typeface="Wingdings" pitchFamily="2" charset="2"/>
              </a:rPr>
              <a:t>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" name="Slide1IDC.mp3" descr="Slide1IDC.mp3">
            <a:hlinkClick r:id="" action="ppaction://media"/>
            <a:extLst>
              <a:ext uri="{FF2B5EF4-FFF2-40B4-BE49-F238E27FC236}">
                <a16:creationId xmlns:a16="http://schemas.microsoft.com/office/drawing/2014/main" id="{C8364866-5B6C-7541-B307-F7729BAB4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1700" y="57308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1"/>
    </mc:Choice>
    <mc:Fallback xmlns="">
      <p:transition spd="slow" advTm="3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844526-E7AC-6345-B3FE-A597CEE49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BeliefsIDC.mp3" descr="BeliefsIDC.mp3">
            <a:hlinkClick r:id="" action="ppaction://media"/>
            <a:extLst>
              <a:ext uri="{FF2B5EF4-FFF2-40B4-BE49-F238E27FC236}">
                <a16:creationId xmlns:a16="http://schemas.microsoft.com/office/drawing/2014/main" id="{DBF1C312-88FC-4A45-BC91-1E17D182E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7092B099-7F56-734F-9906-DE7E91B0A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DCresults.mp3" descr="IDCresults.mp3">
            <a:hlinkClick r:id="" action="ppaction://media"/>
            <a:extLst>
              <a:ext uri="{FF2B5EF4-FFF2-40B4-BE49-F238E27FC236}">
                <a16:creationId xmlns:a16="http://schemas.microsoft.com/office/drawing/2014/main" id="{DFD582E3-E2CB-B844-8C5F-6E1A45BA5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37" y="6289675"/>
            <a:ext cx="568325" cy="5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DC5F01-3774-3B43-8ABB-16436097F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IDCSlide2.mp3" descr="IDCSlide2.mp3">
            <a:hlinkClick r:id="" action="ppaction://media"/>
            <a:extLst>
              <a:ext uri="{FF2B5EF4-FFF2-40B4-BE49-F238E27FC236}">
                <a16:creationId xmlns:a16="http://schemas.microsoft.com/office/drawing/2014/main" id="{4107A8C2-3882-8949-AD37-8A86648CF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00" y="59086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22"/>
    </mc:Choice>
    <mc:Fallback xmlns="">
      <p:transition spd="slow" advTm="50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B03FC00-DEE4-E344-BE9E-602148892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32" y="0"/>
            <a:ext cx="12192000" cy="6858000"/>
          </a:xfrm>
        </p:spPr>
      </p:pic>
      <p:pic>
        <p:nvPicPr>
          <p:cNvPr id="6" name="Idcslide3.mp3" descr="Idcslide3.mp3">
            <a:hlinkClick r:id="" action="ppaction://media"/>
            <a:extLst>
              <a:ext uri="{FF2B5EF4-FFF2-40B4-BE49-F238E27FC236}">
                <a16:creationId xmlns:a16="http://schemas.microsoft.com/office/drawing/2014/main" id="{CFC8F2C4-CB15-584D-B52A-A80186749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AD674408-3467-6A4B-B8F5-2EC9E3E08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dcslide4.mp3" descr="idcslide4.mp3">
            <a:hlinkClick r:id="" action="ppaction://media"/>
            <a:extLst>
              <a:ext uri="{FF2B5EF4-FFF2-40B4-BE49-F238E27FC236}">
                <a16:creationId xmlns:a16="http://schemas.microsoft.com/office/drawing/2014/main" id="{C19B69E5-926B-0845-A21C-EBA658368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637" y="59737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ifferent, sign, screenshot&#10;&#10;Description automatically generated">
            <a:extLst>
              <a:ext uri="{FF2B5EF4-FFF2-40B4-BE49-F238E27FC236}">
                <a16:creationId xmlns:a16="http://schemas.microsoft.com/office/drawing/2014/main" id="{02F29006-AE43-AA4A-929B-9AEBEF14D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dcslide5.mp3" descr="idcslide5.mp3">
            <a:hlinkClick r:id="" action="ppaction://media"/>
            <a:extLst>
              <a:ext uri="{FF2B5EF4-FFF2-40B4-BE49-F238E27FC236}">
                <a16:creationId xmlns:a16="http://schemas.microsoft.com/office/drawing/2014/main" id="{E6225572-7DD5-7649-A2E3-DBF20D01A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37276"/>
            <a:ext cx="720724" cy="7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6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35E22C5-FB0E-C844-825E-6DE30CC92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dcslide6.mp3" descr="idcslide6.mp3">
            <a:hlinkClick r:id="" action="ppaction://media"/>
            <a:extLst>
              <a:ext uri="{FF2B5EF4-FFF2-40B4-BE49-F238E27FC236}">
                <a16:creationId xmlns:a16="http://schemas.microsoft.com/office/drawing/2014/main" id="{A7F7D62A-56B3-354A-98E9-B340FBEF8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87" y="6357937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1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E94FA77-1830-E44E-AEF8-11BCAA98D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DCProcess.mp3" descr="IDCProcess.mp3">
            <a:hlinkClick r:id="" action="ppaction://media"/>
            <a:extLst>
              <a:ext uri="{FF2B5EF4-FFF2-40B4-BE49-F238E27FC236}">
                <a16:creationId xmlns:a16="http://schemas.microsoft.com/office/drawing/2014/main" id="{D2D39267-8749-9C4D-892B-139678D2E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00774"/>
            <a:ext cx="657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photos&#10;&#10;Description automatically generated with low confidence">
            <a:extLst>
              <a:ext uri="{FF2B5EF4-FFF2-40B4-BE49-F238E27FC236}">
                <a16:creationId xmlns:a16="http://schemas.microsoft.com/office/drawing/2014/main" id="{63C324DA-D07C-564C-B1CA-FDF1013E8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DCPRoduct.mp3" descr="IDCPRoduct.mp3">
            <a:hlinkClick r:id="" action="ppaction://media"/>
            <a:extLst>
              <a:ext uri="{FF2B5EF4-FFF2-40B4-BE49-F238E27FC236}">
                <a16:creationId xmlns:a16="http://schemas.microsoft.com/office/drawing/2014/main" id="{949A3435-9D79-E240-8D6C-3B629EBF8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634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2FC6-DCB6-244C-B135-B694AFCC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reenshot, newspaper, several&#10;&#10;Description automatically generated">
            <a:extLst>
              <a:ext uri="{FF2B5EF4-FFF2-40B4-BE49-F238E27FC236}">
                <a16:creationId xmlns:a16="http://schemas.microsoft.com/office/drawing/2014/main" id="{C8534F7E-EB85-4743-818E-3FF3401F6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DCart.mp3" descr="IDCart.mp3">
            <a:hlinkClick r:id="" action="ppaction://media"/>
            <a:extLst>
              <a:ext uri="{FF2B5EF4-FFF2-40B4-BE49-F238E27FC236}">
                <a16:creationId xmlns:a16="http://schemas.microsoft.com/office/drawing/2014/main" id="{BAC49A5E-31D6-2E4B-B996-FAE9A61C4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75" y="6246812"/>
            <a:ext cx="611188" cy="6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4</Words>
  <Application>Microsoft Macintosh PowerPoint</Application>
  <PresentationFormat>Widescreen</PresentationFormat>
  <Paragraphs>2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Whitney Ann Jenkins - Student</dc:creator>
  <cp:lastModifiedBy>Whitney Ann Jenkins - Student</cp:lastModifiedBy>
  <cp:revision>3</cp:revision>
  <dcterms:created xsi:type="dcterms:W3CDTF">2021-11-20T06:44:17Z</dcterms:created>
  <dcterms:modified xsi:type="dcterms:W3CDTF">2021-11-21T06:20:52Z</dcterms:modified>
</cp:coreProperties>
</file>